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2262"/>
    <a:srgbClr val="810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90" autoAdjust="0"/>
    <p:restoredTop sz="94660"/>
  </p:normalViewPr>
  <p:slideViewPr>
    <p:cSldViewPr snapToGrid="0">
      <p:cViewPr varScale="1">
        <p:scale>
          <a:sx n="61" d="100"/>
          <a:sy n="61" d="100"/>
        </p:scale>
        <p:origin x="89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17B2-5FE0-4277-AB6C-84C6A4AD997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81B5-BE41-49D5-B833-2122D5C7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17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17B2-5FE0-4277-AB6C-84C6A4AD997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81B5-BE41-49D5-B833-2122D5C7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71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17B2-5FE0-4277-AB6C-84C6A4AD997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81B5-BE41-49D5-B833-2122D5C7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56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17B2-5FE0-4277-AB6C-84C6A4AD997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81B5-BE41-49D5-B833-2122D5C7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01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17B2-5FE0-4277-AB6C-84C6A4AD997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81B5-BE41-49D5-B833-2122D5C7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26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17B2-5FE0-4277-AB6C-84C6A4AD997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81B5-BE41-49D5-B833-2122D5C7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70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17B2-5FE0-4277-AB6C-84C6A4AD997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81B5-BE41-49D5-B833-2122D5C7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890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17B2-5FE0-4277-AB6C-84C6A4AD997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81B5-BE41-49D5-B833-2122D5C7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1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17B2-5FE0-4277-AB6C-84C6A4AD997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81B5-BE41-49D5-B833-2122D5C7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4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17B2-5FE0-4277-AB6C-84C6A4AD997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81B5-BE41-49D5-B833-2122D5C7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57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17B2-5FE0-4277-AB6C-84C6A4AD997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081B5-BE41-49D5-B833-2122D5C7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44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D17B2-5FE0-4277-AB6C-84C6A4AD9979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081B5-BE41-49D5-B833-2122D5C7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69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bbandoflowers.org.uk" TargetMode="External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hyperlink" Target="https://bbandoflowers.org.uk/areamanagementadministration/areastandardsandlogos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8512" y="2315420"/>
            <a:ext cx="61506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PNG files of Area and NAFAS logos with a transparent background are available under the </a:t>
            </a:r>
            <a:r>
              <a:rPr lang="en-GB" dirty="0">
                <a:hlinkClick r:id="rId2"/>
              </a:rPr>
              <a:t>Area Standards and Logos </a:t>
            </a:r>
            <a:r>
              <a:rPr lang="en-GB" dirty="0"/>
              <a:t>section of the website.  These files are ideal for embedding into publicity material as they take on the background of the main file.   To use the files: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Right click on the image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Save As ..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Then Insert the saved file into the required publicity material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2974" y="153482"/>
            <a:ext cx="5298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922262"/>
                </a:solidFill>
                <a:latin typeface="Comic Sans MS" panose="030F0702030302020204" pitchFamily="66" charset="0"/>
              </a:rPr>
              <a:t>Berks Bucks and Oxon Flowers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0473" y="4754415"/>
            <a:ext cx="5993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Alternatively for use in letterheads on white background right click on any of these images and copy/paste into your document.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288" y="5484982"/>
            <a:ext cx="1311931" cy="165288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461142" y="5636183"/>
            <a:ext cx="1129663" cy="1526844"/>
            <a:chOff x="5141843" y="1069389"/>
            <a:chExt cx="1245705" cy="1678234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0091" y="1248433"/>
              <a:ext cx="1078992" cy="1328928"/>
            </a:xfrm>
            <a:prstGeom prst="rect">
              <a:avLst/>
            </a:prstGeom>
          </p:spPr>
        </p:pic>
        <p:sp>
          <p:nvSpPr>
            <p:cNvPr id="3" name="Oval 2"/>
            <p:cNvSpPr/>
            <p:nvPr/>
          </p:nvSpPr>
          <p:spPr>
            <a:xfrm>
              <a:off x="5141843" y="1069389"/>
              <a:ext cx="1245705" cy="1678234"/>
            </a:xfrm>
            <a:prstGeom prst="ellipse">
              <a:avLst/>
            </a:prstGeom>
            <a:noFill/>
            <a:ln>
              <a:solidFill>
                <a:srgbClr val="92226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943BF738-6DBD-4BD4-AF38-DE3B539403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843" y="5535085"/>
            <a:ext cx="1337205" cy="1684593"/>
          </a:xfrm>
          <a:prstGeom prst="rect">
            <a:avLst/>
          </a:prstGeom>
        </p:spPr>
      </p:pic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F5FCFF43-F1E2-5285-C181-2651807241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290" y="5565854"/>
            <a:ext cx="1213398" cy="1597173"/>
          </a:xfrm>
          <a:prstGeom prst="rect">
            <a:avLst/>
          </a:prstGeom>
        </p:spPr>
      </p:pic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7E913F89-90EB-D9DC-7496-1B960E10A4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41" y="7374047"/>
            <a:ext cx="1827146" cy="182714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DF3D402-4541-A7D3-A083-C55D15B35B41}"/>
              </a:ext>
            </a:extLst>
          </p:cNvPr>
          <p:cNvSpPr txBox="1"/>
          <p:nvPr/>
        </p:nvSpPr>
        <p:spPr>
          <a:xfrm>
            <a:off x="339280" y="9235465"/>
            <a:ext cx="6114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file is held under </a:t>
            </a:r>
            <a:r>
              <a:rPr lang="en-GB" b="1" dirty="0"/>
              <a:t>Admin/Area Standards and Logos </a:t>
            </a:r>
            <a:r>
              <a:rPr lang="en-GB" dirty="0"/>
              <a:t>section of the area website at  </a:t>
            </a:r>
            <a:r>
              <a:rPr lang="en-GB" dirty="0">
                <a:hlinkClick r:id="rId8" action="ppaction://hlinkfile"/>
              </a:rPr>
              <a:t>bbandoflowers.org.uk</a:t>
            </a:r>
            <a:r>
              <a:rPr lang="en-GB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5C4F0A-CA40-538F-906F-35695B1E1648}"/>
              </a:ext>
            </a:extLst>
          </p:cNvPr>
          <p:cNvSpPr txBox="1"/>
          <p:nvPr/>
        </p:nvSpPr>
        <p:spPr>
          <a:xfrm>
            <a:off x="2472418" y="7383703"/>
            <a:ext cx="38029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When users scan this QR code on a smart phone it will take them directly to home page </a:t>
            </a:r>
            <a:r>
              <a:rPr lang="en-GB" dirty="0">
                <a:hlinkClick r:id="rId8" action="ppaction://hlinkfile"/>
              </a:rPr>
              <a:t>bbandoflowers.org.uk</a:t>
            </a:r>
            <a:r>
              <a:rPr lang="en-GB" dirty="0"/>
              <a:t>.</a:t>
            </a:r>
          </a:p>
          <a:p>
            <a:r>
              <a:rPr lang="en-GB" dirty="0"/>
              <a:t>To use this:  Right click, copy and paste code into publicity material.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4E02551-0CB6-C0C4-803C-2BD9E3E60893}"/>
              </a:ext>
            </a:extLst>
          </p:cNvPr>
          <p:cNvSpPr txBox="1"/>
          <p:nvPr/>
        </p:nvSpPr>
        <p:spPr>
          <a:xfrm>
            <a:off x="436090" y="714180"/>
            <a:ext cx="62600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Standard format for area heading is as above:</a:t>
            </a:r>
          </a:p>
          <a:p>
            <a:r>
              <a:rPr lang="en-GB" dirty="0"/>
              <a:t>       Capitalised case - no commas </a:t>
            </a:r>
          </a:p>
          <a:p>
            <a:r>
              <a:rPr lang="en-GB" dirty="0">
                <a:solidFill>
                  <a:srgbClr val="922262"/>
                </a:solidFill>
                <a:latin typeface="Comic Sans MS" panose="030F0702030302020204" pitchFamily="66" charset="0"/>
              </a:rPr>
              <a:t>     </a:t>
            </a:r>
            <a:r>
              <a:rPr lang="en-GB" dirty="0"/>
              <a:t>Font </a:t>
            </a:r>
            <a:r>
              <a:rPr lang="en-GB" dirty="0">
                <a:solidFill>
                  <a:srgbClr val="922262"/>
                </a:solidFill>
                <a:latin typeface="Comic Sans MS" panose="030F0702030302020204" pitchFamily="66" charset="0"/>
              </a:rPr>
              <a:t>Comic Sans MS </a:t>
            </a:r>
            <a:r>
              <a:rPr lang="en-GB" dirty="0"/>
              <a:t>in colour #922262 (146/34/98)</a:t>
            </a:r>
          </a:p>
          <a:p>
            <a:r>
              <a:rPr lang="en-GB" dirty="0"/>
              <a:t>Alternative abbreviation is </a:t>
            </a:r>
            <a:r>
              <a:rPr lang="en-GB" dirty="0">
                <a:solidFill>
                  <a:srgbClr val="922262"/>
                </a:solidFill>
                <a:latin typeface="Comic Sans MS" panose="030F0702030302020204" pitchFamily="66" charset="0"/>
              </a:rPr>
              <a:t>BB&amp;O Area of NAFAS</a:t>
            </a:r>
          </a:p>
          <a:p>
            <a:r>
              <a:rPr lang="en-GB" dirty="0"/>
              <a:t>If a border is added it should be colour #922262 (146/34/98)</a:t>
            </a:r>
          </a:p>
        </p:txBody>
      </p:sp>
    </p:spTree>
    <p:extLst>
      <p:ext uri="{BB962C8B-B14F-4D97-AF65-F5344CB8AC3E}">
        <p14:creationId xmlns:p14="http://schemas.microsoft.com/office/powerpoint/2010/main" val="33337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206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Shirley Sexton</dc:creator>
  <cp:lastModifiedBy>john sexton</cp:lastModifiedBy>
  <cp:revision>12</cp:revision>
  <cp:lastPrinted>2022-09-01T09:43:19Z</cp:lastPrinted>
  <dcterms:created xsi:type="dcterms:W3CDTF">2017-02-17T11:42:19Z</dcterms:created>
  <dcterms:modified xsi:type="dcterms:W3CDTF">2022-09-01T09:49:58Z</dcterms:modified>
</cp:coreProperties>
</file>